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0BD48ED6-A58F-B140-88F8-8284F894A912}" type="datetimeFigureOut">
              <a:rPr lang="en-US" smtClean="0"/>
              <a:pPr/>
              <a:t>11/15/11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93FCD1B-4765-3747-8E8E-A3342E04D1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ndwriting - Dakota"/>
                <a:cs typeface="Handwriting - Dakota"/>
              </a:rPr>
              <a:t>ANCIENT INDIAN CIVILIZATION 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By: Tristan Webster</a:t>
            </a:r>
            <a:endParaRPr lang="en-US" dirty="0"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ANCIENT INDIAN SHELTER</a:t>
            </a: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Houses made of mud-brick &amp; baked brick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Rulers built bigger houses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Rulers had courtyards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02" y="3781050"/>
            <a:ext cx="4749495" cy="25821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ANCIENT INDIAN FOOD</a:t>
            </a: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Ancient Indian meat: cows, pigs, sheep, goats, chicken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Other ancient Indian food: wheat, rice, soup, sugar cane, Figs, lentils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81" y="4069224"/>
            <a:ext cx="2882900" cy="2235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ANCIENT</a:t>
            </a:r>
            <a:r>
              <a:rPr lang="en-US" dirty="0" smtClean="0"/>
              <a:t> </a:t>
            </a:r>
            <a:r>
              <a:rPr lang="en-US" dirty="0" smtClean="0">
                <a:latin typeface="Handwriting - Dakota"/>
                <a:cs typeface="Handwriting - Dakota"/>
              </a:rPr>
              <a:t>INDIAN CLOTHING</a:t>
            </a: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Men clothing: dhoti, turbans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Women clothing: sari</a:t>
            </a:r>
            <a:endParaRPr lang="en-US" dirty="0">
              <a:latin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250" y="3315417"/>
            <a:ext cx="4475543" cy="337776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ANCIENT INDIAN ECONOMY</a:t>
            </a: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Animals they traded: donkeys, camels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Food they traded: spices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Other things they traded: gold, silk, pottery, cotton</a:t>
            </a:r>
            <a:endParaRPr lang="en-US" dirty="0">
              <a:latin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70" y="4226386"/>
            <a:ext cx="3810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804" y="3967278"/>
            <a:ext cx="3061209" cy="272290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ANCIENT INDIAN DAILY LIFE/VALUES</a:t>
            </a: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Values: Dogs, gambling, telling </a:t>
            </a:r>
            <a:r>
              <a:rPr lang="en-US" dirty="0" smtClean="0">
                <a:latin typeface="Handwriting - Dakota"/>
                <a:cs typeface="Handwriting - Dakota"/>
              </a:rPr>
              <a:t>stories</a:t>
            </a:r>
            <a:endParaRPr lang="en-US" dirty="0" smtClean="0">
              <a:latin typeface="Handwriting - Dakota"/>
              <a:cs typeface="Handwriting - Dakota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Daily life: Divided everyone into groups called </a:t>
            </a:r>
            <a:r>
              <a:rPr lang="en-US" dirty="0" smtClean="0">
                <a:latin typeface="Handwriting - Dakota"/>
                <a:cs typeface="Handwriting - Dakota"/>
              </a:rPr>
              <a:t>castes, </a:t>
            </a:r>
            <a:r>
              <a:rPr lang="en-US" dirty="0" smtClean="0">
                <a:latin typeface="Handwriting - Dakota"/>
                <a:cs typeface="Handwriting - Dakota"/>
              </a:rPr>
              <a:t>played fighting games, picked cotton, picked crops 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57" y="3839487"/>
            <a:ext cx="1240579" cy="2814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01" y="4533504"/>
            <a:ext cx="3175000" cy="21209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andwriting - Dakota"/>
                <a:cs typeface="Handwriting - Dakota"/>
              </a:rPr>
              <a:t>ANCIENT INDIAN ART &amp; ENTERTAINMENT</a:t>
            </a: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Artwork:</a:t>
            </a:r>
            <a:r>
              <a:rPr lang="en-US" dirty="0" smtClean="0">
                <a:latin typeface="Handwriting - Dakota"/>
                <a:cs typeface="Handwriting - Dakota"/>
              </a:rPr>
              <a:t> paintings</a:t>
            </a:r>
            <a:r>
              <a:rPr lang="en-US" dirty="0" smtClean="0">
                <a:latin typeface="Handwriting - Dakota"/>
                <a:cs typeface="Handwriting - Dakota"/>
              </a:rPr>
              <a:t>, carved statues, sculptures </a:t>
            </a:r>
          </a:p>
          <a:p>
            <a:pPr>
              <a:buFont typeface="Arial"/>
              <a:buChar char="•"/>
            </a:pPr>
            <a:r>
              <a:rPr lang="en-US" dirty="0" smtClean="0">
                <a:latin typeface="Handwriting - Dakota"/>
                <a:cs typeface="Handwriting - Dakota"/>
              </a:rPr>
              <a:t>Entertainment</a:t>
            </a:r>
            <a:r>
              <a:rPr lang="en-US" smtClean="0">
                <a:latin typeface="Handwriting - Dakota"/>
                <a:cs typeface="Handwriting - Dakota"/>
              </a:rPr>
              <a:t>:</a:t>
            </a:r>
            <a:r>
              <a:rPr lang="en-US" smtClean="0">
                <a:latin typeface="Handwriting - Dakota"/>
                <a:cs typeface="Handwriting - Dakota"/>
              </a:rPr>
              <a:t> board </a:t>
            </a:r>
            <a:r>
              <a:rPr lang="en-US" dirty="0" smtClean="0">
                <a:latin typeface="Handwriting - Dakota"/>
                <a:cs typeface="Handwriting - Dakota"/>
              </a:rPr>
              <a:t>games, telling the future, game of skill</a:t>
            </a:r>
            <a:endParaRPr lang="en-US" dirty="0">
              <a:latin typeface="Handwriting - Dakota"/>
              <a:cs typeface="Handwriting - Dakot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92" y="3858610"/>
            <a:ext cx="1785435" cy="2718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92" y="4188239"/>
            <a:ext cx="2260434" cy="253324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97</TotalTime>
  <Words>158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ANCIENT INDIAN CIVILIZATION </vt:lpstr>
      <vt:lpstr>ANCIENT INDIAN SHELTER</vt:lpstr>
      <vt:lpstr>ANCIENT INDIAN FOOD</vt:lpstr>
      <vt:lpstr>ANCIENT INDIAN CLOTHING</vt:lpstr>
      <vt:lpstr>ANCIENT INDIAN ECONOMY</vt:lpstr>
      <vt:lpstr>ANCIENT INDIAN DAILY LIFE/VALUES</vt:lpstr>
      <vt:lpstr>ANCIENT INDIAN ART &amp; ENTERTAINMENT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INDIAN CIVILIZATION </dc:title>
  <dc:creator>Howard County Administrator</dc:creator>
  <cp:lastModifiedBy>Amy Pagels</cp:lastModifiedBy>
  <cp:revision>6</cp:revision>
  <dcterms:created xsi:type="dcterms:W3CDTF">2011-11-15T19:13:51Z</dcterms:created>
  <dcterms:modified xsi:type="dcterms:W3CDTF">2011-11-15T19:15:18Z</dcterms:modified>
</cp:coreProperties>
</file>