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98B0245-EFF7-7C49-92DA-71DE552973E3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94FBC8F-B2A4-854A-8BF0-3BEF8CEA6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ISLAM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EMMA MARIE ORLOFF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ISLAMIC SHELTER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THEY BUILT A LOT OF MOSQUES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ALSO BUILT ALOT OF PALACES FOR ALL OF THEIR KINGDOMES</a:t>
            </a:r>
          </a:p>
          <a:p>
            <a:pPr>
              <a:buFont typeface="Arial"/>
              <a:buChar char="•"/>
            </a:pPr>
            <a:r>
              <a:rPr lang="en-US" dirty="0" smtClean="0"/>
              <a:t>ALL OF THE KINGDOMES WHERE RULED BY THE ISLAMIC EMPIRE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09" y="4152983"/>
            <a:ext cx="3879013" cy="27050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ISLAMIC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THEY ATE WHEAT, PIG, SHEEP, BREADS, SUGAR CANE, SPICES, AND FRUITS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DRANK OLIVE OIL, WINE, AND TEA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56" y="3237322"/>
            <a:ext cx="6225858" cy="36206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ANIENT ISLAMIC 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THEY WORE LONG TUNICS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THEIR TUNICS WERE MADE OF LINEN, COTTON, OR SILK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WOMEN WORE </a:t>
            </a:r>
            <a:r>
              <a:rPr lang="en-US" dirty="0" smtClean="0"/>
              <a:t>LOOSE PANTS UNDER THEIR LONG TUNICS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99" y="3835556"/>
            <a:ext cx="2852501" cy="30224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ISLAMIC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THEY TRADED WITH CHINA, AFRICA, THE MEDITERRANEAN, AND WEST AISA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TRADED </a:t>
            </a:r>
            <a:r>
              <a:rPr lang="en-US" dirty="0" smtClean="0"/>
              <a:t>FOR FROM CHINA: </a:t>
            </a:r>
            <a:r>
              <a:rPr lang="en-US" dirty="0" smtClean="0"/>
              <a:t>COTTON CLOTH, PAPER, FURS, LACQUERWORK, AND </a:t>
            </a:r>
            <a:r>
              <a:rPr lang="en-US" dirty="0" smtClean="0"/>
              <a:t>JADE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ALSO TRADED </a:t>
            </a:r>
            <a:r>
              <a:rPr lang="en-US" dirty="0" smtClean="0"/>
              <a:t>FOR FROM AFRICA, THE MEDITERRANEAN, AND WEST AISA: </a:t>
            </a:r>
            <a:r>
              <a:rPr lang="en-US" dirty="0" smtClean="0"/>
              <a:t>GOLD, SILVER, IVORY, GLASS, AND </a:t>
            </a:r>
            <a:r>
              <a:rPr lang="en-US" dirty="0" smtClean="0"/>
              <a:t>JEWELS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5877" y="1204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132" y="4846277"/>
            <a:ext cx="1964867" cy="20117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ISLAMIC DAILY LIFE/VALUES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CHILDREN DID WHAT THEIR PARENTS DID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GIRLS DID NOT GO TO SCHOOL</a:t>
            </a:r>
          </a:p>
          <a:p>
            <a:pPr>
              <a:buFont typeface="Arial"/>
              <a:buChar char="•"/>
            </a:pPr>
            <a:r>
              <a:rPr lang="en-US" dirty="0" smtClean="0"/>
              <a:t>BOYS STARTED SCHOOL WHEN THEY WERE SIX, BUT ONLY IF THEY WERE WELTHY ENOUGH TO PAY</a:t>
            </a:r>
            <a:r>
              <a:rPr lang="en-US" dirty="0" smtClean="0"/>
              <a:t> </a:t>
            </a:r>
            <a:r>
              <a:rPr lang="en-US" dirty="0" smtClean="0"/>
              <a:t>TO GO TO SCHOOL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MEN WERE ALOUD TO HAVE AS MANY AS FOUR WIVES, BUT ONLY IF THEY WERE WELTHY ENOUGH TO TAKE CARE OF THEM ALL</a:t>
            </a:r>
          </a:p>
          <a:p>
            <a:pPr>
              <a:buFont typeface="Arial"/>
              <a:buChar char="•"/>
            </a:pPr>
            <a:r>
              <a:rPr lang="en-US" dirty="0" smtClean="0"/>
              <a:t>MOST MEN ONLY HAD ONE WIFE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951" y="4625991"/>
            <a:ext cx="2535050" cy="223200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ANCIENT ISLAMIC ART</a:t>
            </a:r>
            <a:r>
              <a:rPr lang="en-US" dirty="0" smtClean="0"/>
              <a:t>/MUSIC/ENTERTAINMENT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THEY MADE </a:t>
            </a:r>
            <a:r>
              <a:rPr lang="en-US" dirty="0" smtClean="0"/>
              <a:t>POTTERY, AND THEN </a:t>
            </a:r>
            <a:r>
              <a:rPr lang="en-US" dirty="0" smtClean="0"/>
              <a:t>PAINTED DESIGNS ONTO THEM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PAINTED </a:t>
            </a:r>
            <a:r>
              <a:rPr lang="en-US" dirty="0" smtClean="0"/>
              <a:t>MOSAIC ART SHOWING PLANTS AND BUILDINGS ONLY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477" y="4483454"/>
            <a:ext cx="2969513" cy="2374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92" y="3524565"/>
            <a:ext cx="2264775" cy="3333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6800"/>
            <a:ext cx="3314700" cy="3251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ISLAMIC RELIGONS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THERE WERE SIX DIFFERENT RELIGONS IN ANCIENT ISLAMIC TIMES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WERE KORAN, HAJI, SUNNI, SHIITE, SUFI, AND JEWS UNDER ISLAM</a:t>
            </a:r>
          </a:p>
          <a:p>
            <a:pPr>
              <a:buFont typeface="Arial"/>
              <a:buChar char="•"/>
            </a:pPr>
            <a:r>
              <a:rPr lang="en-US" dirty="0" smtClean="0"/>
              <a:t>KORANS SAY NOT TO DRINK WINE OR BEER</a:t>
            </a:r>
          </a:p>
          <a:p>
            <a:pPr>
              <a:buFont typeface="Arial"/>
              <a:buChar char="•"/>
            </a:pPr>
            <a:r>
              <a:rPr lang="en-US" dirty="0" smtClean="0"/>
              <a:t>NOT MANY WOMEN DID THE HAJI.</a:t>
            </a:r>
          </a:p>
          <a:p>
            <a:pPr>
              <a:buFont typeface="Arial"/>
              <a:buChar char="•"/>
            </a:pPr>
            <a:r>
              <a:rPr lang="en-US" dirty="0" smtClean="0"/>
              <a:t>SUNNI AND SHIITE WERE SUPPORTERS OF ALI</a:t>
            </a:r>
          </a:p>
          <a:p>
            <a:pPr>
              <a:buFont typeface="Arial"/>
              <a:buChar char="•"/>
            </a:pPr>
            <a:r>
              <a:rPr lang="en-US" dirty="0" smtClean="0"/>
              <a:t>SUFI WANTED MORE RELATIONSHIP WITH GOD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JEWS</a:t>
            </a:r>
            <a:r>
              <a:rPr lang="en-US" dirty="0" smtClean="0"/>
              <a:t> </a:t>
            </a:r>
            <a:r>
              <a:rPr lang="en-US" dirty="0" smtClean="0"/>
              <a:t>HELPED THE ARABS CONQUER SYRIA AND ISRAEL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869" y="5565777"/>
            <a:ext cx="1683131" cy="12922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179</TotalTime>
  <Words>311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Inkwell</vt:lpstr>
      <vt:lpstr>ANCIENT ISLAM</vt:lpstr>
      <vt:lpstr>ANCIENT ISLAMIC SHELTER </vt:lpstr>
      <vt:lpstr>ANCIENT ISLAMIC FOOD</vt:lpstr>
      <vt:lpstr>ANIENT ISLAMIC CLOTHING</vt:lpstr>
      <vt:lpstr>ANCIENT ISLAMIC ECONOMY </vt:lpstr>
      <vt:lpstr>ANCIENT ISLAMIC DAILY LIFE/VALUES</vt:lpstr>
      <vt:lpstr>ANCIENT ISLAMIC ART/MUSIC/ENTERTAINMENT</vt:lpstr>
      <vt:lpstr>ANCIENT ISLAMIC RELIGONS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ISLAM</dc:title>
  <dc:creator>Howard County Administrator</dc:creator>
  <cp:lastModifiedBy>Howard County Administrator</cp:lastModifiedBy>
  <cp:revision>15</cp:revision>
  <dcterms:created xsi:type="dcterms:W3CDTF">2011-11-08T18:10:07Z</dcterms:created>
  <dcterms:modified xsi:type="dcterms:W3CDTF">2011-11-08T18:28:55Z</dcterms:modified>
</cp:coreProperties>
</file>