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6" r:id="rId2"/>
    <p:sldId id="257" r:id="rId3"/>
    <p:sldId id="258" r:id="rId4"/>
    <p:sldId id="259" r:id="rId5"/>
    <p:sldId id="260" r:id="rId6"/>
    <p:sldId id="261" r:id="rId7"/>
    <p:sldId id="262" r:id="rId8"/>
    <p:sldId id="265" r:id="rId9"/>
    <p:sldId id="264"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77" d="100"/>
          <a:sy n="77" d="100"/>
        </p:scale>
        <p:origin x="-96" y="-119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useBgFill="1">
        <p:nvSpPr>
          <p:cNvPr id="12" name="Rectangle 11"/>
          <p:cNvSpPr/>
          <p:nvPr/>
        </p:nvSpPr>
        <p:spPr>
          <a:xfrm>
            <a:off x="341086" y="928914"/>
            <a:ext cx="8432800" cy="177074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685707" y="968189"/>
            <a:ext cx="7799387" cy="1237130"/>
          </a:xfrm>
        </p:spPr>
        <p:txBody>
          <a:bodyPr anchor="b" anchorCtr="0"/>
          <a:lstStyle>
            <a:lvl1pPr algn="r">
              <a:lnSpc>
                <a:spcPts val="5000"/>
              </a:lnSpc>
              <a:defRPr sz="4600">
                <a:solidFill>
                  <a:schemeClr val="accent1"/>
                </a:solidFill>
                <a:effectLst/>
              </a:defRPr>
            </a:lvl1pPr>
          </a:lstStyle>
          <a:p>
            <a:r>
              <a:rPr lang="en-US" smtClean="0"/>
              <a:t>Click to edit Master title style</a:t>
            </a:r>
            <a:endParaRPr/>
          </a:p>
        </p:txBody>
      </p:sp>
      <p:sp>
        <p:nvSpPr>
          <p:cNvPr id="3" name="Subtitle 2"/>
          <p:cNvSpPr>
            <a:spLocks noGrp="1"/>
          </p:cNvSpPr>
          <p:nvPr>
            <p:ph type="subTitle" idx="1"/>
          </p:nvPr>
        </p:nvSpPr>
        <p:spPr>
          <a:xfrm>
            <a:off x="685707" y="2209799"/>
            <a:ext cx="7799387" cy="466165"/>
          </a:xfrm>
        </p:spPr>
        <p:txBody>
          <a:bodyPr/>
          <a:lstStyle>
            <a:lvl1pPr marL="0" indent="0" algn="r">
              <a:lnSpc>
                <a:spcPct val="100000"/>
              </a:lnSpc>
              <a:spcBef>
                <a:spcPts val="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8104F733-CC53-354D-A90E-DD88A6E2D31C}" type="datetimeFigureOut">
              <a:rPr lang="en-US" smtClean="0"/>
              <a:pPr/>
              <a:t>11/1/11</a:t>
            </a:fld>
            <a:endParaRPr lang="en-US"/>
          </a:p>
        </p:txBody>
      </p:sp>
      <p:sp>
        <p:nvSpPr>
          <p:cNvPr id="6" name="Slide Number Placeholder 5"/>
          <p:cNvSpPr>
            <a:spLocks noGrp="1"/>
          </p:cNvSpPr>
          <p:nvPr>
            <p:ph type="sldNum" sz="quarter" idx="12"/>
          </p:nvPr>
        </p:nvSpPr>
        <p:spPr>
          <a:xfrm>
            <a:off x="4305300" y="6492875"/>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8C484D50-AD10-7D42-BC4A-AE992AEF890F}"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57200" y="816802"/>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TitleSlideTop.jpg"/>
          <p:cNvPicPr>
            <a:picLocks noChangeAspect="1"/>
          </p:cNvPicPr>
          <p:nvPr/>
        </p:nvPicPr>
        <p:blipFill>
          <a:blip r:embed="rId2"/>
          <a:stretch>
            <a:fillRect/>
          </a:stretch>
        </p:blipFill>
        <p:spPr>
          <a:xfrm>
            <a:off x="457200" y="457200"/>
            <a:ext cx="8229600" cy="356646"/>
          </a:xfrm>
          <a:prstGeom prst="rect">
            <a:avLst/>
          </a:prstGeom>
        </p:spPr>
      </p:pic>
      <p:pic>
        <p:nvPicPr>
          <p:cNvPr id="10" name="Picture 9" descr="TitleSlideBottom.jpg"/>
          <p:cNvPicPr>
            <a:picLocks noChangeAspect="1"/>
          </p:cNvPicPr>
          <p:nvPr/>
        </p:nvPicPr>
        <p:blipFill>
          <a:blip r:embed="rId3"/>
          <a:stretch>
            <a:fillRect/>
          </a:stretch>
        </p:blipFill>
        <p:spPr>
          <a:xfrm>
            <a:off x="457200" y="2700601"/>
            <a:ext cx="8229600" cy="3700199"/>
          </a:xfrm>
          <a:prstGeom prst="rect">
            <a:avLst/>
          </a:prstGeom>
        </p:spPr>
      </p:pic>
      <p:sp>
        <p:nvSpPr>
          <p:cNvPr id="11"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useBgFill="1">
        <p:nvSpPr>
          <p:cNvPr id="7" name="Rectangle 6"/>
          <p:cNvSpPr/>
          <p:nvPr/>
        </p:nvSpPr>
        <p:spPr>
          <a:xfrm>
            <a:off x="355600" y="566057"/>
            <a:ext cx="8396514" cy="25980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 name="Rectangle 4"/>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ctangle 5"/>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8104F733-CC53-354D-A90E-DD88A6E2D31C}" type="datetimeFigureOut">
              <a:rPr lang="en-US" smtClean="0"/>
              <a:pPr/>
              <a:t>11/1/11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484D50-AD10-7D42-BC4A-AE992AEF890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useBgFill="1">
        <p:nvSpPr>
          <p:cNvPr id="10" name="Rectangle 9"/>
          <p:cNvSpPr/>
          <p:nvPr/>
        </p:nvSpPr>
        <p:spPr>
          <a:xfrm>
            <a:off x="333828" y="566057"/>
            <a:ext cx="8454571" cy="21335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457200" y="45720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3" name="Content Placeholder 2"/>
          <p:cNvSpPr>
            <a:spLocks noGrp="1"/>
          </p:cNvSpPr>
          <p:nvPr>
            <p:ph idx="1"/>
          </p:nvPr>
        </p:nvSpPr>
        <p:spPr>
          <a:xfrm>
            <a:off x="4828032" y="654268"/>
            <a:ext cx="3657600" cy="5486400"/>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04F733-CC53-354D-A90E-DD88A6E2D31C}" type="datetimeFigureOut">
              <a:rPr lang="en-US" smtClean="0"/>
              <a:pPr/>
              <a:t>11/1/11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84D50-AD10-7D42-BC4A-AE992AEF890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Picture with Caption">
    <p:spTree>
      <p:nvGrpSpPr>
        <p:cNvPr id="1" name=""/>
        <p:cNvGrpSpPr/>
        <p:nvPr/>
      </p:nvGrpSpPr>
      <p:grpSpPr>
        <a:xfrm>
          <a:off x="0" y="0"/>
          <a:ext cx="0" cy="0"/>
          <a:chOff x="0" y="0"/>
          <a:chExt cx="0" cy="0"/>
        </a:xfrm>
      </p:grpSpPr>
      <p:sp useBgFill="1">
        <p:nvSpPr>
          <p:cNvPr id="10" name="Rectangle 9"/>
          <p:cNvSpPr/>
          <p:nvPr/>
        </p:nvSpPr>
        <p:spPr>
          <a:xfrm>
            <a:off x="355600" y="348343"/>
            <a:ext cx="8432800" cy="23513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5598058" y="3310469"/>
            <a:ext cx="5943600" cy="237061"/>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658368" y="1644868"/>
            <a:ext cx="3657600" cy="1098332"/>
          </a:xfrm>
        </p:spPr>
        <p:txBody>
          <a:bodyPr anchor="b"/>
          <a:lstStyle>
            <a:lvl1pPr algn="l">
              <a:defRPr sz="3600" b="0">
                <a:solidFill>
                  <a:schemeClr val="accent1"/>
                </a:solidFill>
                <a:effectLst/>
              </a:defRPr>
            </a:lvl1pPr>
          </a:lstStyle>
          <a:p>
            <a:r>
              <a:rPr lang="en-US" smtClean="0"/>
              <a:t>Click to edit Master title style</a:t>
            </a:r>
            <a:endParaRPr/>
          </a:p>
        </p:txBody>
      </p:sp>
      <p:sp>
        <p:nvSpPr>
          <p:cNvPr id="4" name="Text Placeholder 3"/>
          <p:cNvSpPr>
            <a:spLocks noGrp="1"/>
          </p:cNvSpPr>
          <p:nvPr>
            <p:ph type="body" sz="half" idx="2"/>
          </p:nvPr>
        </p:nvSpPr>
        <p:spPr>
          <a:xfrm>
            <a:off x="658368" y="2774731"/>
            <a:ext cx="3657600" cy="3168869"/>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04F733-CC53-354D-A90E-DD88A6E2D31C}" type="datetimeFigureOut">
              <a:rPr lang="en-US" smtClean="0"/>
              <a:pPr/>
              <a:t>11/1/11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84D50-AD10-7D42-BC4A-AE992AEF890F}" type="slidenum">
              <a:rPr lang="en-US" smtClean="0"/>
              <a:pPr/>
              <a:t>‹#›</a:t>
            </a:fld>
            <a:endParaRPr lang="en-US"/>
          </a:p>
        </p:txBody>
      </p:sp>
      <p:sp>
        <p:nvSpPr>
          <p:cNvPr id="11" name="Picture Placeholder 10"/>
          <p:cNvSpPr>
            <a:spLocks noGrp="1"/>
          </p:cNvSpPr>
          <p:nvPr>
            <p:ph type="pic" sz="quarter" idx="13"/>
          </p:nvPr>
        </p:nvSpPr>
        <p:spPr>
          <a:xfrm>
            <a:off x="4828032" y="457200"/>
            <a:ext cx="3621024" cy="5943600"/>
          </a:xfrm>
        </p:spPr>
        <p:txBody>
          <a:bodyPr/>
          <a:lstStyle>
            <a:lvl1pPr>
              <a:buNone/>
              <a:defRPr/>
            </a:lvl1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609600" y="2286000"/>
            <a:ext cx="7874000" cy="3840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104F733-CC53-354D-A90E-DD88A6E2D31C}" type="datetimeFigureOut">
              <a:rPr lang="en-US" smtClean="0"/>
              <a:pPr/>
              <a:t>11/1/11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84D50-AD10-7D42-BC4A-AE992AEF890F}"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useBgFill="1">
        <p:nvSpPr>
          <p:cNvPr id="11" name="Rectangle 10"/>
          <p:cNvSpPr/>
          <p:nvPr/>
        </p:nvSpPr>
        <p:spPr>
          <a:xfrm>
            <a:off x="348342" y="362857"/>
            <a:ext cx="8440057" cy="233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Picture 8" descr="VerticalRight.jpg"/>
          <p:cNvPicPr>
            <a:picLocks noChangeAspect="1"/>
          </p:cNvPicPr>
          <p:nvPr/>
        </p:nvPicPr>
        <p:blipFill>
          <a:blip r:embed="rId2"/>
          <a:stretch>
            <a:fillRect/>
          </a:stretch>
        </p:blipFill>
        <p:spPr>
          <a:xfrm>
            <a:off x="7111668" y="457200"/>
            <a:ext cx="1546230" cy="5943600"/>
          </a:xfrm>
          <a:prstGeom prst="rect">
            <a:avLst/>
          </a:prstGeom>
        </p:spPr>
      </p:pic>
      <p:sp>
        <p:nvSpPr>
          <p:cNvPr id="10" name="Rectangle 9"/>
          <p:cNvSpPr/>
          <p:nvPr/>
        </p:nvSpPr>
        <p:spPr>
          <a:xfrm rot="5400000">
            <a:off x="4074414"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119582" y="693738"/>
            <a:ext cx="1491018" cy="5432425"/>
          </a:xfrm>
        </p:spPr>
        <p:txBody>
          <a:bodyPr vert="eaVert" tIns="45720" bIns="45720"/>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457200" y="693738"/>
            <a:ext cx="6019800" cy="5432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104F733-CC53-354D-A90E-DD88A6E2D31C}" type="datetimeFigureOut">
              <a:rPr lang="en-US" smtClean="0"/>
              <a:pPr/>
              <a:t>11/1/11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84D50-AD10-7D42-BC4A-AE992AEF890F}"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104F733-CC53-354D-A90E-DD88A6E2D31C}" type="datetimeFigureOut">
              <a:rPr lang="en-US" smtClean="0"/>
              <a:pPr/>
              <a:t>11/1/11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484D50-AD10-7D42-BC4A-AE992AEF89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useBgFill="1">
        <p:nvSpPr>
          <p:cNvPr id="10" name="Rectangle 9"/>
          <p:cNvSpPr/>
          <p:nvPr/>
        </p:nvSpPr>
        <p:spPr>
          <a:xfrm>
            <a:off x="326571" y="362857"/>
            <a:ext cx="8440058" cy="25182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098041" y="3575712"/>
            <a:ext cx="5396671" cy="1340467"/>
          </a:xfrm>
        </p:spPr>
        <p:txBody>
          <a:bodyPr tIns="0" bIns="0" anchor="b" anchorCtr="0"/>
          <a:lstStyle>
            <a:lvl1pPr algn="r">
              <a:defRPr sz="4600" b="0" cap="none" baseline="0">
                <a:solidFill>
                  <a:schemeClr val="accent1"/>
                </a:solidFill>
                <a:effectLst/>
              </a:defRPr>
            </a:lvl1pPr>
          </a:lstStyle>
          <a:p>
            <a:r>
              <a:rPr lang="en-US" smtClean="0"/>
              <a:t>Click to edit Master title style</a:t>
            </a:r>
            <a:endParaRPr/>
          </a:p>
        </p:txBody>
      </p:sp>
      <p:sp>
        <p:nvSpPr>
          <p:cNvPr id="3" name="Text Placeholder 2"/>
          <p:cNvSpPr>
            <a:spLocks noGrp="1"/>
          </p:cNvSpPr>
          <p:nvPr>
            <p:ph type="body" idx="1"/>
          </p:nvPr>
        </p:nvSpPr>
        <p:spPr>
          <a:xfrm>
            <a:off x="3098041" y="4980297"/>
            <a:ext cx="5396671" cy="810904"/>
          </a:xfrm>
        </p:spPr>
        <p:txBody>
          <a:bodyPr tIns="0" bIns="0" anchor="t" anchorCtr="0">
            <a:normAutofit/>
          </a:bodyPr>
          <a:lstStyle>
            <a:lvl1pPr marL="0" indent="0" algn="r">
              <a:spcBef>
                <a:spcPts val="300"/>
              </a:spcBef>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04F733-CC53-354D-A90E-DD88A6E2D31C}" type="datetimeFigureOut">
              <a:rPr lang="en-US" smtClean="0"/>
              <a:pPr/>
              <a:t>11/1/11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06824" y="6492240"/>
            <a:ext cx="533400" cy="365125"/>
          </a:xfrm>
        </p:spPr>
        <p:txBody>
          <a:bodyPr vert="horz" lIns="91440" tIns="45720" rIns="91440" bIns="45720" rtlCol="0" anchor="ctr"/>
          <a:lstStyle>
            <a:lvl1pPr marL="0" algn="ctr" defTabSz="914400" rtl="0" eaLnBrk="1" latinLnBrk="0" hangingPunct="1">
              <a:defRPr sz="1100" b="1" kern="1200">
                <a:solidFill>
                  <a:schemeClr val="bg1">
                    <a:lumMod val="65000"/>
                  </a:schemeClr>
                </a:solidFill>
                <a:latin typeface="Calibri" pitchFamily="34" charset="0"/>
                <a:ea typeface="+mn-ea"/>
                <a:cs typeface="+mn-cs"/>
              </a:defRPr>
            </a:lvl1pPr>
          </a:lstStyle>
          <a:p>
            <a:fld id="{8C484D50-AD10-7D42-BC4A-AE992AEF890F}" type="slidenum">
              <a:rPr lang="en-US" smtClean="0"/>
              <a:pPr/>
              <a:t>‹#›</a:t>
            </a:fld>
            <a:endParaRPr lang="en-US"/>
          </a:p>
        </p:txBody>
      </p:sp>
      <p:pic>
        <p:nvPicPr>
          <p:cNvPr id="7" name="Picture 6" descr="SectionHeaderLeft.jpg"/>
          <p:cNvPicPr>
            <a:picLocks noChangeAspect="1"/>
          </p:cNvPicPr>
          <p:nvPr/>
        </p:nvPicPr>
        <p:blipFill>
          <a:blip r:embed="rId2"/>
          <a:stretch>
            <a:fillRect/>
          </a:stretch>
        </p:blipFill>
        <p:spPr>
          <a:xfrm>
            <a:off x="470647" y="457200"/>
            <a:ext cx="2216561" cy="5943600"/>
          </a:xfrm>
          <a:prstGeom prst="rect">
            <a:avLst/>
          </a:prstGeom>
        </p:spPr>
      </p:pic>
      <p:sp>
        <p:nvSpPr>
          <p:cNvPr id="8" name="Rectangle 7"/>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rot="5400000">
            <a:off x="-222366" y="3369564"/>
            <a:ext cx="5943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8904"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831308" y="2286000"/>
            <a:ext cx="3657600" cy="3840163"/>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104F733-CC53-354D-A90E-DD88A6E2D31C}" type="datetimeFigureOut">
              <a:rPr lang="en-US" smtClean="0"/>
              <a:pPr/>
              <a:t>11/1/11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84D50-AD10-7D42-BC4A-AE992AEF890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63388"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63388"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828032" y="2040081"/>
            <a:ext cx="3657600" cy="730415"/>
          </a:xfrm>
        </p:spPr>
        <p:txBody>
          <a:bodyPr tIns="0" bIns="0" anchor="ctr" anchorCtr="0">
            <a:noAutofit/>
          </a:bodyPr>
          <a:lstStyle>
            <a:lvl1pPr marL="0" indent="0" algn="ctr">
              <a:lnSpc>
                <a:spcPts val="3000"/>
              </a:lnSpc>
              <a:spcBef>
                <a:spcPts val="30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8032" y="2797175"/>
            <a:ext cx="3657600" cy="3328988"/>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104F733-CC53-354D-A90E-DD88A6E2D31C}" type="datetimeFigureOut">
              <a:rPr lang="en-US" smtClean="0"/>
              <a:pPr/>
              <a:t>11/1/11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484D50-AD10-7D42-BC4A-AE992AEF890F}" type="slidenum">
              <a:rPr lang="en-US" smtClean="0"/>
              <a:pPr/>
              <a:t>‹#›</a:t>
            </a:fld>
            <a:endParaRPr lang="en-US"/>
          </a:p>
        </p:txBody>
      </p:sp>
      <p:cxnSp>
        <p:nvCxnSpPr>
          <p:cNvPr id="11" name="Straight Connector 10"/>
          <p:cNvCxnSpPr/>
          <p:nvPr/>
        </p:nvCxnSpPr>
        <p:spPr>
          <a:xfrm rot="5400000">
            <a:off x="2884488" y="4484687"/>
            <a:ext cx="3375025" cy="1588"/>
          </a:xfrm>
          <a:prstGeom prst="line">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54050" y="2286001"/>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104F733-CC53-354D-A90E-DD88A6E2D31C}" type="datetimeFigureOut">
              <a:rPr lang="en-US" smtClean="0"/>
              <a:pPr/>
              <a:t>11/1/11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84D50-AD10-7D42-BC4A-AE992AEF890F}" type="slidenum">
              <a:rPr lang="en-US" smtClean="0"/>
              <a:pPr/>
              <a:t>‹#›</a:t>
            </a:fld>
            <a:endParaRPr lang="en-US"/>
          </a:p>
        </p:txBody>
      </p:sp>
      <p:sp>
        <p:nvSpPr>
          <p:cNvPr id="9" name="Content Placeholder 2"/>
          <p:cNvSpPr>
            <a:spLocks noGrp="1"/>
          </p:cNvSpPr>
          <p:nvPr>
            <p:ph sz="half" idx="13"/>
          </p:nvPr>
        </p:nvSpPr>
        <p:spPr>
          <a:xfrm>
            <a:off x="654050" y="4302966"/>
            <a:ext cx="7848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104F733-CC53-354D-A90E-DD88A6E2D31C}" type="datetimeFigureOut">
              <a:rPr lang="en-US" smtClean="0"/>
              <a:pPr/>
              <a:t>11/1/11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84D50-AD10-7D42-BC4A-AE992AEF890F}" type="slidenum">
              <a:rPr lang="en-US" smtClean="0"/>
              <a:pPr/>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Content Placeholder 2"/>
          <p:cNvSpPr>
            <a:spLocks noGrp="1"/>
          </p:cNvSpPr>
          <p:nvPr>
            <p:ph sz="half" idx="14"/>
          </p:nvPr>
        </p:nvSpPr>
        <p:spPr>
          <a:xfrm>
            <a:off x="654085" y="2286000"/>
            <a:ext cx="3657600" cy="38401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828032"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104F733-CC53-354D-A90E-DD88A6E2D31C}" type="datetimeFigureOut">
              <a:rPr lang="en-US" smtClean="0"/>
              <a:pPr/>
              <a:t>11/1/11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484D50-AD10-7D42-BC4A-AE992AEF890F}" type="slidenum">
              <a:rPr lang="en-US" smtClean="0"/>
              <a:pPr/>
              <a:t>‹#›</a:t>
            </a:fld>
            <a:endParaRPr lang="en-US"/>
          </a:p>
        </p:txBody>
      </p:sp>
      <p:sp>
        <p:nvSpPr>
          <p:cNvPr id="9" name="Content Placeholder 2"/>
          <p:cNvSpPr>
            <a:spLocks noGrp="1"/>
          </p:cNvSpPr>
          <p:nvPr>
            <p:ph sz="half" idx="13"/>
          </p:nvPr>
        </p:nvSpPr>
        <p:spPr>
          <a:xfrm>
            <a:off x="4828032"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658906" y="2286001"/>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5"/>
          </p:nvPr>
        </p:nvSpPr>
        <p:spPr>
          <a:xfrm>
            <a:off x="658906" y="4302966"/>
            <a:ext cx="3657600" cy="18288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104F733-CC53-354D-A90E-DD88A6E2D31C}" type="datetimeFigureOut">
              <a:rPr lang="en-US" smtClean="0"/>
              <a:pPr/>
              <a:t>11/1/11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484D50-AD10-7D42-BC4A-AE992AEF890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1" name="Picture 10" descr="RunningTop-R.jpg"/>
          <p:cNvPicPr>
            <a:picLocks noChangeAspect="1"/>
          </p:cNvPicPr>
          <p:nvPr/>
        </p:nvPicPr>
        <p:blipFill>
          <a:blip r:embed="rId16"/>
          <a:stretch>
            <a:fillRect/>
          </a:stretch>
        </p:blipFill>
        <p:spPr>
          <a:xfrm>
            <a:off x="457200" y="457200"/>
            <a:ext cx="8229600" cy="1382002"/>
          </a:xfrm>
          <a:prstGeom prst="rect">
            <a:avLst/>
          </a:prstGeom>
        </p:spPr>
      </p:pic>
      <p:sp>
        <p:nvSpPr>
          <p:cNvPr id="2" name="Title Placeholder 1"/>
          <p:cNvSpPr>
            <a:spLocks noGrp="1"/>
          </p:cNvSpPr>
          <p:nvPr>
            <p:ph type="title"/>
          </p:nvPr>
        </p:nvSpPr>
        <p:spPr>
          <a:xfrm>
            <a:off x="658813" y="456252"/>
            <a:ext cx="7824788" cy="1323041"/>
          </a:xfrm>
          <a:prstGeom prst="rect">
            <a:avLst/>
          </a:prstGeom>
          <a:effectLst/>
        </p:spPr>
        <p:txBody>
          <a:bodyPr vert="horz" lIns="91440" tIns="0" rIns="91440" bIns="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2286000" y="2286000"/>
            <a:ext cx="6197600" cy="38401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90360" y="6492875"/>
            <a:ext cx="2133600" cy="365125"/>
          </a:xfrm>
          <a:prstGeom prst="rect">
            <a:avLst/>
          </a:prstGeom>
        </p:spPr>
        <p:txBody>
          <a:bodyPr vert="horz" lIns="91440" tIns="45720" rIns="91440" bIns="45720" rtlCol="0" anchor="ctr"/>
          <a:lstStyle>
            <a:lvl1pPr algn="r">
              <a:defRPr sz="1100" b="1">
                <a:solidFill>
                  <a:schemeClr val="bg1">
                    <a:lumMod val="65000"/>
                  </a:schemeClr>
                </a:solidFill>
                <a:latin typeface="Calibri" pitchFamily="34" charset="0"/>
              </a:defRPr>
            </a:lvl1pPr>
          </a:lstStyle>
          <a:p>
            <a:fld id="{8104F733-CC53-354D-A90E-DD88A6E2D31C}" type="datetimeFigureOut">
              <a:rPr lang="en-US" smtClean="0"/>
              <a:pPr/>
              <a:t>11/1/11</a:t>
            </a:fld>
            <a:endParaRPr lang="en-US"/>
          </a:p>
        </p:txBody>
      </p:sp>
      <p:sp>
        <p:nvSpPr>
          <p:cNvPr id="5" name="Footer Placeholder 4"/>
          <p:cNvSpPr>
            <a:spLocks noGrp="1"/>
          </p:cNvSpPr>
          <p:nvPr>
            <p:ph type="ftr" sz="quarter" idx="3"/>
          </p:nvPr>
        </p:nvSpPr>
        <p:spPr>
          <a:xfrm>
            <a:off x="318247" y="6492875"/>
            <a:ext cx="3415554" cy="365125"/>
          </a:xfrm>
          <a:prstGeom prst="rect">
            <a:avLst/>
          </a:prstGeom>
        </p:spPr>
        <p:txBody>
          <a:bodyPr vert="horz" lIns="91440" tIns="45720" rIns="91440" bIns="45720" rtlCol="0" anchor="ctr"/>
          <a:lstStyle>
            <a:lvl1pPr marL="0" algn="l" defTabSz="914400" rtl="0" eaLnBrk="1" latinLnBrk="0" hangingPunct="1">
              <a:defRPr sz="1100" b="1" kern="1200">
                <a:solidFill>
                  <a:schemeClr val="bg1">
                    <a:lumMod val="65000"/>
                  </a:schemeClr>
                </a:solidFill>
                <a:latin typeface="Calibri" pitchFamily="34" charset="0"/>
                <a:ea typeface="+mn-ea"/>
                <a:cs typeface="+mn-cs"/>
              </a:defRPr>
            </a:lvl1pPr>
          </a:lstStyle>
          <a:p>
            <a:endParaRPr lang="en-US"/>
          </a:p>
        </p:txBody>
      </p:sp>
      <p:sp>
        <p:nvSpPr>
          <p:cNvPr id="6" name="Slide Number Placeholder 5"/>
          <p:cNvSpPr>
            <a:spLocks noGrp="1"/>
          </p:cNvSpPr>
          <p:nvPr>
            <p:ph type="sldNum" sz="quarter" idx="4"/>
          </p:nvPr>
        </p:nvSpPr>
        <p:spPr>
          <a:xfrm>
            <a:off x="378666" y="6149788"/>
            <a:ext cx="533400" cy="365125"/>
          </a:xfrm>
          <a:prstGeom prst="rect">
            <a:avLst/>
          </a:prstGeom>
        </p:spPr>
        <p:txBody>
          <a:bodyPr vert="horz" lIns="91440" tIns="91440" rIns="91440" bIns="91440" rtlCol="0" anchor="ctr"/>
          <a:lstStyle>
            <a:lvl1pPr algn="l">
              <a:defRPr sz="1800" b="0">
                <a:solidFill>
                  <a:schemeClr val="accent1"/>
                </a:solidFill>
                <a:latin typeface="Calibri" pitchFamily="34" charset="0"/>
              </a:defRPr>
            </a:lvl1pPr>
          </a:lstStyle>
          <a:p>
            <a:fld id="{8C484D50-AD10-7D42-BC4A-AE992AEF890F}" type="slidenum">
              <a:rPr lang="en-US" smtClean="0"/>
              <a:pPr/>
              <a:t>‹#›</a:t>
            </a:fld>
            <a:endParaRPr lang="en-US"/>
          </a:p>
        </p:txBody>
      </p:sp>
      <p:sp>
        <p:nvSpPr>
          <p:cNvPr id="7" name="Rectangle 6"/>
          <p:cNvSpPr/>
          <p:nvPr/>
        </p:nvSpPr>
        <p:spPr>
          <a:xfrm>
            <a:off x="320040" y="320040"/>
            <a:ext cx="8503920" cy="6217920"/>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57200" y="1840960"/>
            <a:ext cx="8229600" cy="118872"/>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r" defTabSz="914400" rtl="0" eaLnBrk="1" latinLnBrk="0" hangingPunct="1">
        <a:lnSpc>
          <a:spcPts val="5400"/>
        </a:lnSpc>
        <a:spcBef>
          <a:spcPct val="0"/>
        </a:spcBef>
        <a:buNone/>
        <a:defRPr sz="5200" kern="1200">
          <a:solidFill>
            <a:schemeClr val="bg1"/>
          </a:solidFill>
          <a:effectLst>
            <a:outerShdw blurRad="50800" dist="38100" dir="2700000" algn="tl" rotWithShape="0">
              <a:prstClr val="black">
                <a:alpha val="40000"/>
              </a:prstClr>
            </a:outerShdw>
          </a:effectLst>
          <a:latin typeface="+mj-lt"/>
          <a:ea typeface="+mj-ea"/>
          <a:cs typeface="+mj-cs"/>
        </a:defRPr>
      </a:lvl1pPr>
    </p:titleStyle>
    <p:bodyStyle>
      <a:lvl1pPr marL="282575" indent="-282575" algn="l" defTabSz="914400" rtl="0" eaLnBrk="1" latinLnBrk="0" hangingPunct="1">
        <a:spcBef>
          <a:spcPts val="1800"/>
        </a:spcBef>
        <a:buClr>
          <a:schemeClr val="accent1"/>
        </a:buClr>
        <a:buSzPct val="75000"/>
        <a:buFont typeface="Wingdings" pitchFamily="2" charset="2"/>
        <a:buChar char="n"/>
        <a:defRPr sz="2000" kern="1200">
          <a:solidFill>
            <a:schemeClr val="tx1">
              <a:lumMod val="85000"/>
              <a:lumOff val="15000"/>
            </a:schemeClr>
          </a:solidFill>
          <a:latin typeface="+mn-lt"/>
          <a:ea typeface="+mn-ea"/>
          <a:cs typeface="+mn-cs"/>
        </a:defRPr>
      </a:lvl1pPr>
      <a:lvl2pPr marL="577850" indent="-2952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2pPr>
      <a:lvl3pPr marL="86042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3pPr>
      <a:lvl4pPr marL="1143000"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4pPr>
      <a:lvl5pPr marL="1425575" indent="-282575" algn="l" defTabSz="914400" rtl="0" eaLnBrk="1" latinLnBrk="0" hangingPunct="1">
        <a:spcBef>
          <a:spcPts val="600"/>
        </a:spcBef>
        <a:buClr>
          <a:schemeClr val="accent1"/>
        </a:buClr>
        <a:buSzPct val="75000"/>
        <a:buFont typeface="Wingdings" pitchFamily="2" charset="2"/>
        <a:buChar char="n"/>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Ancient India</a:t>
            </a:r>
            <a:endParaRPr lang="en-US" dirty="0"/>
          </a:p>
        </p:txBody>
      </p:sp>
      <p:sp>
        <p:nvSpPr>
          <p:cNvPr id="3" name="Subtitle 2"/>
          <p:cNvSpPr>
            <a:spLocks noGrp="1"/>
          </p:cNvSpPr>
          <p:nvPr>
            <p:ph type="subTitle" idx="1"/>
          </p:nvPr>
        </p:nvSpPr>
        <p:spPr/>
        <p:txBody>
          <a:bodyPr/>
          <a:lstStyle/>
          <a:p>
            <a:r>
              <a:rPr lang="en-US" dirty="0" smtClean="0"/>
              <a:t>Caitlyn Blake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 are some of the animals in India </a:t>
            </a:r>
            <a:r>
              <a:rPr lang="en-US" dirty="0" err="1" smtClean="0">
                <a:sym typeface="Wingdings"/>
              </a:rPr>
              <a:t></a:t>
            </a:r>
            <a:endParaRPr lang="en-US" dirty="0"/>
          </a:p>
        </p:txBody>
      </p:sp>
      <p:sp>
        <p:nvSpPr>
          <p:cNvPr id="3" name="Content Placeholder 2"/>
          <p:cNvSpPr>
            <a:spLocks noGrp="1"/>
          </p:cNvSpPr>
          <p:nvPr>
            <p:ph idx="1"/>
          </p:nvPr>
        </p:nvSpPr>
        <p:spPr/>
        <p:txBody>
          <a:bodyPr/>
          <a:lstStyle/>
          <a:p>
            <a:pPr>
              <a:buNone/>
            </a:pPr>
            <a:endParaRPr lang="en-US" dirty="0"/>
          </a:p>
        </p:txBody>
      </p:sp>
      <p:pic>
        <p:nvPicPr>
          <p:cNvPr id="4" name="Picture 3"/>
          <p:cNvPicPr>
            <a:picLocks noChangeAspect="1"/>
          </p:cNvPicPr>
          <p:nvPr/>
        </p:nvPicPr>
        <p:blipFill>
          <a:blip r:embed="rId2"/>
          <a:stretch>
            <a:fillRect/>
          </a:stretch>
        </p:blipFill>
        <p:spPr>
          <a:xfrm>
            <a:off x="5626378" y="4100706"/>
            <a:ext cx="2624301" cy="1926987"/>
          </a:xfrm>
          <a:prstGeom prst="rect">
            <a:avLst/>
          </a:prstGeom>
        </p:spPr>
      </p:pic>
      <p:pic>
        <p:nvPicPr>
          <p:cNvPr id="5" name="Picture 4"/>
          <p:cNvPicPr>
            <a:picLocks noChangeAspect="1"/>
          </p:cNvPicPr>
          <p:nvPr/>
        </p:nvPicPr>
        <p:blipFill>
          <a:blip r:embed="rId3"/>
          <a:stretch>
            <a:fillRect/>
          </a:stretch>
        </p:blipFill>
        <p:spPr>
          <a:xfrm>
            <a:off x="5626378" y="2173719"/>
            <a:ext cx="2279329" cy="1795395"/>
          </a:xfrm>
          <a:prstGeom prst="rect">
            <a:avLst/>
          </a:prstGeom>
        </p:spPr>
      </p:pic>
      <p:pic>
        <p:nvPicPr>
          <p:cNvPr id="6" name="Picture 5"/>
          <p:cNvPicPr>
            <a:picLocks noChangeAspect="1"/>
          </p:cNvPicPr>
          <p:nvPr/>
        </p:nvPicPr>
        <p:blipFill>
          <a:blip r:embed="rId4"/>
          <a:stretch>
            <a:fillRect/>
          </a:stretch>
        </p:blipFill>
        <p:spPr>
          <a:xfrm>
            <a:off x="2808809" y="2417592"/>
            <a:ext cx="2602754" cy="1683114"/>
          </a:xfrm>
          <a:prstGeom prst="rect">
            <a:avLst/>
          </a:prstGeom>
        </p:spPr>
      </p:pic>
      <p:pic>
        <p:nvPicPr>
          <p:cNvPr id="7" name="Picture 6"/>
          <p:cNvPicPr>
            <a:picLocks noChangeAspect="1"/>
          </p:cNvPicPr>
          <p:nvPr/>
        </p:nvPicPr>
        <p:blipFill>
          <a:blip r:embed="rId5"/>
          <a:stretch>
            <a:fillRect/>
          </a:stretch>
        </p:blipFill>
        <p:spPr>
          <a:xfrm>
            <a:off x="492033" y="2173719"/>
            <a:ext cx="2161554" cy="4050913"/>
          </a:xfrm>
          <a:prstGeom prst="rect">
            <a:avLst/>
          </a:prstGeom>
        </p:spPr>
      </p:pic>
      <p:pic>
        <p:nvPicPr>
          <p:cNvPr id="8" name="Picture 7"/>
          <p:cNvPicPr>
            <a:picLocks noChangeAspect="1"/>
          </p:cNvPicPr>
          <p:nvPr/>
        </p:nvPicPr>
        <p:blipFill>
          <a:blip r:embed="rId6"/>
          <a:stretch>
            <a:fillRect/>
          </a:stretch>
        </p:blipFill>
        <p:spPr>
          <a:xfrm>
            <a:off x="2878183" y="4309470"/>
            <a:ext cx="2533380" cy="171822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 Art</a:t>
            </a:r>
            <a:endParaRPr lang="en-US" dirty="0"/>
          </a:p>
        </p:txBody>
      </p:sp>
      <p:sp>
        <p:nvSpPr>
          <p:cNvPr id="3" name="Content Placeholder 2"/>
          <p:cNvSpPr>
            <a:spLocks noGrp="1"/>
          </p:cNvSpPr>
          <p:nvPr>
            <p:ph idx="1"/>
          </p:nvPr>
        </p:nvSpPr>
        <p:spPr/>
        <p:txBody>
          <a:bodyPr/>
          <a:lstStyle/>
          <a:p>
            <a:r>
              <a:rPr lang="en-US" dirty="0" smtClean="0"/>
              <a:t>Alexander the Great had an important impact on Indian Art</a:t>
            </a:r>
          </a:p>
          <a:p>
            <a:r>
              <a:rPr lang="en-US" dirty="0" smtClean="0"/>
              <a:t>The first life-sized statues dated back to the 200s BC</a:t>
            </a:r>
          </a:p>
          <a:p>
            <a:r>
              <a:rPr lang="en-US" dirty="0" smtClean="0"/>
              <a:t>The Indians made statues about Buddha’s life</a:t>
            </a:r>
          </a:p>
          <a:p>
            <a:r>
              <a:rPr lang="en-US" dirty="0" smtClean="0"/>
              <a:t>These statues were very popular</a:t>
            </a:r>
          </a:p>
          <a:p>
            <a:endParaRPr lang="en-US" dirty="0"/>
          </a:p>
        </p:txBody>
      </p:sp>
      <p:pic>
        <p:nvPicPr>
          <p:cNvPr id="4" name="Picture 3"/>
          <p:cNvPicPr>
            <a:picLocks noChangeAspect="1"/>
          </p:cNvPicPr>
          <p:nvPr/>
        </p:nvPicPr>
        <p:blipFill>
          <a:blip r:embed="rId2"/>
          <a:stretch>
            <a:fillRect/>
          </a:stretch>
        </p:blipFill>
        <p:spPr>
          <a:xfrm>
            <a:off x="317392" y="2286000"/>
            <a:ext cx="1968608" cy="425611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 Medicine</a:t>
            </a:r>
            <a:endParaRPr lang="en-US" dirty="0"/>
          </a:p>
        </p:txBody>
      </p:sp>
      <p:sp>
        <p:nvSpPr>
          <p:cNvPr id="3" name="Content Placeholder 2"/>
          <p:cNvSpPr>
            <a:spLocks noGrp="1"/>
          </p:cNvSpPr>
          <p:nvPr>
            <p:ph idx="1"/>
          </p:nvPr>
        </p:nvSpPr>
        <p:spPr/>
        <p:txBody>
          <a:bodyPr/>
          <a:lstStyle/>
          <a:p>
            <a:r>
              <a:rPr lang="en-US" dirty="0" smtClean="0"/>
              <a:t>People said that diseases were caused by bad spirits</a:t>
            </a:r>
          </a:p>
          <a:p>
            <a:r>
              <a:rPr lang="en-US" dirty="0" smtClean="0"/>
              <a:t>They also said that you treat diseases by killing the bad spirits with poisons and spells</a:t>
            </a:r>
          </a:p>
          <a:p>
            <a:r>
              <a:rPr lang="en-US" dirty="0" smtClean="0"/>
              <a:t>The surgeon </a:t>
            </a:r>
            <a:r>
              <a:rPr lang="en-US" dirty="0" err="1" smtClean="0"/>
              <a:t>Sushruta</a:t>
            </a:r>
            <a:r>
              <a:rPr lang="en-US" dirty="0" smtClean="0"/>
              <a:t> left a book with all his surgical methods</a:t>
            </a:r>
          </a:p>
          <a:p>
            <a:r>
              <a:rPr lang="en-US" dirty="0" smtClean="0"/>
              <a:t>By about 200 AD doctor’s gave up on the idea of bad spirits because of less </a:t>
            </a:r>
            <a:r>
              <a:rPr lang="en-US" smtClean="0"/>
              <a:t>wrong ideas</a:t>
            </a:r>
          </a:p>
          <a:p>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Guptan</a:t>
            </a:r>
            <a:r>
              <a:rPr lang="en-US" dirty="0" smtClean="0"/>
              <a:t> History</a:t>
            </a:r>
            <a:endParaRPr lang="en-US" dirty="0"/>
          </a:p>
        </p:txBody>
      </p:sp>
      <p:sp>
        <p:nvSpPr>
          <p:cNvPr id="3" name="Content Placeholder 2"/>
          <p:cNvSpPr>
            <a:spLocks noGrp="1"/>
          </p:cNvSpPr>
          <p:nvPr>
            <p:ph idx="1"/>
          </p:nvPr>
        </p:nvSpPr>
        <p:spPr/>
        <p:txBody>
          <a:bodyPr/>
          <a:lstStyle/>
          <a:p>
            <a:r>
              <a:rPr lang="en-US" dirty="0" smtClean="0"/>
              <a:t>The </a:t>
            </a:r>
            <a:r>
              <a:rPr lang="en-US" dirty="0" err="1" smtClean="0"/>
              <a:t>Guptans</a:t>
            </a:r>
            <a:r>
              <a:rPr lang="en-US" dirty="0" smtClean="0"/>
              <a:t> had kings </a:t>
            </a:r>
          </a:p>
          <a:p>
            <a:r>
              <a:rPr lang="en-US" dirty="0" smtClean="0"/>
              <a:t>India was very rich and powerful because of the </a:t>
            </a:r>
            <a:r>
              <a:rPr lang="en-US" dirty="0" err="1" smtClean="0"/>
              <a:t>Guptan</a:t>
            </a:r>
            <a:r>
              <a:rPr lang="en-US" dirty="0" smtClean="0"/>
              <a:t> kings</a:t>
            </a:r>
          </a:p>
          <a:p>
            <a:r>
              <a:rPr lang="en-US" dirty="0" smtClean="0"/>
              <a:t> In 455 AD -  the Huns an army, invaded </a:t>
            </a:r>
            <a:r>
              <a:rPr lang="en-US" dirty="0" smtClean="0"/>
              <a:t>I</a:t>
            </a:r>
            <a:r>
              <a:rPr lang="en-US" dirty="0" smtClean="0"/>
              <a:t>ndia and destroyed the </a:t>
            </a:r>
            <a:r>
              <a:rPr lang="en-US" dirty="0" err="1" smtClean="0"/>
              <a:t>Guptan</a:t>
            </a:r>
            <a:r>
              <a:rPr lang="en-US" dirty="0" smtClean="0"/>
              <a:t> Empire</a:t>
            </a:r>
          </a:p>
          <a:p>
            <a:r>
              <a:rPr lang="en-US" dirty="0" smtClean="0"/>
              <a:t>After that, India was split into two small kingdoms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 Environment</a:t>
            </a:r>
            <a:endParaRPr lang="en-US" dirty="0"/>
          </a:p>
        </p:txBody>
      </p:sp>
      <p:sp>
        <p:nvSpPr>
          <p:cNvPr id="3" name="Content Placeholder 2"/>
          <p:cNvSpPr>
            <a:spLocks noGrp="1"/>
          </p:cNvSpPr>
          <p:nvPr>
            <p:ph idx="1"/>
          </p:nvPr>
        </p:nvSpPr>
        <p:spPr>
          <a:xfrm>
            <a:off x="2286000" y="2286000"/>
            <a:ext cx="6197600" cy="3840163"/>
          </a:xfrm>
        </p:spPr>
        <p:txBody>
          <a:bodyPr/>
          <a:lstStyle/>
          <a:p>
            <a:r>
              <a:rPr lang="en-US" dirty="0" smtClean="0"/>
              <a:t>In most of the year, it is hot and dry</a:t>
            </a:r>
          </a:p>
          <a:p>
            <a:r>
              <a:rPr lang="en-US" dirty="0" smtClean="0"/>
              <a:t>Around May, clouds would come and it would get very dull</a:t>
            </a:r>
          </a:p>
          <a:p>
            <a:r>
              <a:rPr lang="en-US" dirty="0" smtClean="0"/>
              <a:t>And finally, it would start raining</a:t>
            </a:r>
          </a:p>
          <a:p>
            <a:r>
              <a:rPr lang="en-US" dirty="0" smtClean="0"/>
              <a:t>It came down by the bucket load!</a:t>
            </a:r>
            <a:endParaRPr lang="en-US" dirty="0"/>
          </a:p>
        </p:txBody>
      </p:sp>
      <p:pic>
        <p:nvPicPr>
          <p:cNvPr id="4" name="Picture 3"/>
          <p:cNvPicPr>
            <a:picLocks noChangeAspect="1"/>
          </p:cNvPicPr>
          <p:nvPr/>
        </p:nvPicPr>
        <p:blipFill>
          <a:blip r:embed="rId2"/>
          <a:stretch>
            <a:fillRect/>
          </a:stretch>
        </p:blipFill>
        <p:spPr>
          <a:xfrm>
            <a:off x="6395716" y="3942422"/>
            <a:ext cx="2368352" cy="252381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a:t>
            </a:r>
            <a:endParaRPr lang="en-US" dirty="0"/>
          </a:p>
        </p:txBody>
      </p:sp>
      <p:sp>
        <p:nvSpPr>
          <p:cNvPr id="3" name="Content Placeholder 2"/>
          <p:cNvSpPr>
            <a:spLocks noGrp="1"/>
          </p:cNvSpPr>
          <p:nvPr>
            <p:ph idx="1"/>
          </p:nvPr>
        </p:nvSpPr>
        <p:spPr/>
        <p:txBody>
          <a:bodyPr/>
          <a:lstStyle/>
          <a:p>
            <a:r>
              <a:rPr lang="en-US" dirty="0" err="1" smtClean="0"/>
              <a:t>Ganesh</a:t>
            </a:r>
            <a:r>
              <a:rPr lang="en-US" dirty="0" smtClean="0"/>
              <a:t> cursed the moon</a:t>
            </a:r>
          </a:p>
          <a:p>
            <a:r>
              <a:rPr lang="en-US" dirty="0" err="1" smtClean="0"/>
              <a:t>Ganesh</a:t>
            </a:r>
            <a:r>
              <a:rPr lang="en-US" dirty="0" smtClean="0"/>
              <a:t> cursed the moon saying, anyone that looked at it would do something bad. He cursed the moon because the moon called him babyish because he was greedy.</a:t>
            </a:r>
          </a:p>
          <a:p>
            <a:r>
              <a:rPr lang="en-US" dirty="0" smtClean="0"/>
              <a:t>Hindu</a:t>
            </a:r>
          </a:p>
          <a:p>
            <a:r>
              <a:rPr lang="en-US" dirty="0" smtClean="0"/>
              <a:t>The word Hindu comes from the river Indus. It just means people who live near the river. The people who live there carved images of several different gods on their clay seals.</a:t>
            </a:r>
            <a:endParaRPr lang="en-US" dirty="0"/>
          </a:p>
        </p:txBody>
      </p:sp>
      <p:pic>
        <p:nvPicPr>
          <p:cNvPr id="4" name="Picture 3"/>
          <p:cNvPicPr>
            <a:picLocks noChangeAspect="1"/>
          </p:cNvPicPr>
          <p:nvPr/>
        </p:nvPicPr>
        <p:blipFill>
          <a:blip r:embed="rId2"/>
          <a:stretch>
            <a:fillRect/>
          </a:stretch>
        </p:blipFill>
        <p:spPr>
          <a:xfrm>
            <a:off x="452902" y="2059716"/>
            <a:ext cx="1833098" cy="265799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THANK YOU FOR LEARNING ABOUT INDIA WITH US!!!!!!!</a:t>
            </a:r>
            <a:r>
              <a:rPr lang="en-US" sz="4000" dirty="0" smtClean="0">
                <a:sym typeface="Wingdings"/>
              </a:rPr>
              <a:t></a:t>
            </a:r>
            <a:endParaRPr lang="en-US" sz="4000"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64538" y="2693439"/>
            <a:ext cx="1219200" cy="914400"/>
          </a:xfrm>
          <a:prstGeom prst="rect">
            <a:avLst/>
          </a:prstGeom>
        </p:spPr>
      </p:pic>
      <p:pic>
        <p:nvPicPr>
          <p:cNvPr id="6" name="Picture 5"/>
          <p:cNvPicPr>
            <a:picLocks noChangeAspect="1"/>
          </p:cNvPicPr>
          <p:nvPr/>
        </p:nvPicPr>
        <p:blipFill>
          <a:blip r:embed="rId3"/>
          <a:stretch>
            <a:fillRect/>
          </a:stretch>
        </p:blipFill>
        <p:spPr>
          <a:xfrm>
            <a:off x="3469542" y="2404998"/>
            <a:ext cx="3059067" cy="181784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Shelter</a:t>
            </a:r>
            <a:endParaRPr lang="en-US" dirty="0"/>
          </a:p>
        </p:txBody>
      </p:sp>
      <p:sp>
        <p:nvSpPr>
          <p:cNvPr id="3" name="Content Placeholder 2"/>
          <p:cNvSpPr>
            <a:spLocks noGrp="1"/>
          </p:cNvSpPr>
          <p:nvPr>
            <p:ph idx="1"/>
          </p:nvPr>
        </p:nvSpPr>
        <p:spPr>
          <a:xfrm>
            <a:off x="2360065" y="2286000"/>
            <a:ext cx="6377604" cy="3840163"/>
          </a:xfrm>
        </p:spPr>
        <p:txBody>
          <a:bodyPr/>
          <a:lstStyle/>
          <a:p>
            <a:r>
              <a:rPr lang="en-US" dirty="0" smtClean="0"/>
              <a:t>Some temples were made out of rock or mud brick</a:t>
            </a:r>
          </a:p>
          <a:p>
            <a:r>
              <a:rPr lang="en-US" dirty="0" smtClean="0"/>
              <a:t>The </a:t>
            </a:r>
            <a:r>
              <a:rPr lang="en-US" dirty="0" err="1" smtClean="0"/>
              <a:t>Mauryan</a:t>
            </a:r>
            <a:r>
              <a:rPr lang="en-US" dirty="0" smtClean="0"/>
              <a:t> architecture was that they built their houses inside mountains</a:t>
            </a:r>
          </a:p>
          <a:p>
            <a:r>
              <a:rPr lang="en-US" dirty="0" smtClean="0"/>
              <a:t>In the medieval times they had two styles of temple building, a north India style and a south</a:t>
            </a:r>
            <a:endParaRPr lang="en-US" dirty="0"/>
          </a:p>
        </p:txBody>
      </p:sp>
      <p:pic>
        <p:nvPicPr>
          <p:cNvPr id="4" name="Picture 3"/>
          <p:cNvPicPr>
            <a:picLocks noChangeAspect="1"/>
          </p:cNvPicPr>
          <p:nvPr/>
        </p:nvPicPr>
        <p:blipFill>
          <a:blip r:embed="rId2"/>
          <a:stretch>
            <a:fillRect/>
          </a:stretch>
        </p:blipFill>
        <p:spPr>
          <a:xfrm>
            <a:off x="6460182" y="4516869"/>
            <a:ext cx="2023418" cy="1884669"/>
          </a:xfrm>
          <a:prstGeom prst="rect">
            <a:avLst/>
          </a:prstGeom>
        </p:spPr>
      </p:pic>
      <p:pic>
        <p:nvPicPr>
          <p:cNvPr id="5" name="Picture 4"/>
          <p:cNvPicPr>
            <a:picLocks noChangeAspect="1"/>
          </p:cNvPicPr>
          <p:nvPr/>
        </p:nvPicPr>
        <p:blipFill>
          <a:blip r:embed="rId3"/>
          <a:stretch>
            <a:fillRect/>
          </a:stretch>
        </p:blipFill>
        <p:spPr>
          <a:xfrm>
            <a:off x="919314" y="4516869"/>
            <a:ext cx="3753426" cy="190444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They mainly ate:</a:t>
            </a:r>
          </a:p>
          <a:p>
            <a:r>
              <a:rPr lang="en-US" dirty="0" smtClean="0"/>
              <a:t>Wheat &amp; rice</a:t>
            </a:r>
          </a:p>
          <a:p>
            <a:r>
              <a:rPr lang="en-US" dirty="0" smtClean="0"/>
              <a:t>But also ate</a:t>
            </a:r>
          </a:p>
          <a:p>
            <a:r>
              <a:rPr lang="en-US" dirty="0" err="1" smtClean="0"/>
              <a:t>Lentals</a:t>
            </a:r>
            <a:endParaRPr lang="en-US" dirty="0" smtClean="0"/>
          </a:p>
          <a:p>
            <a:r>
              <a:rPr lang="en-US" dirty="0" smtClean="0"/>
              <a:t>Cinnamon</a:t>
            </a:r>
          </a:p>
          <a:p>
            <a:r>
              <a:rPr lang="en-US" dirty="0" smtClean="0"/>
              <a:t>Sugar</a:t>
            </a:r>
          </a:p>
          <a:p>
            <a:r>
              <a:rPr lang="en-US" dirty="0" smtClean="0"/>
              <a:t>Pepper</a:t>
            </a:r>
          </a:p>
          <a:p>
            <a:r>
              <a:rPr lang="en-US" dirty="0" smtClean="0"/>
              <a:t>Pigs</a:t>
            </a:r>
          </a:p>
          <a:p>
            <a:r>
              <a:rPr lang="en-US" dirty="0" smtClean="0"/>
              <a:t>Chicken </a:t>
            </a:r>
          </a:p>
          <a:p>
            <a:r>
              <a:rPr lang="en-US" dirty="0" smtClean="0"/>
              <a:t>Salt</a:t>
            </a:r>
            <a:endParaRPr lang="en-US" dirty="0"/>
          </a:p>
        </p:txBody>
      </p:sp>
      <p:pic>
        <p:nvPicPr>
          <p:cNvPr id="4" name="Picture 3"/>
          <p:cNvPicPr>
            <a:picLocks noChangeAspect="1"/>
          </p:cNvPicPr>
          <p:nvPr/>
        </p:nvPicPr>
        <p:blipFill>
          <a:blip r:embed="rId2"/>
          <a:stretch>
            <a:fillRect/>
          </a:stretch>
        </p:blipFill>
        <p:spPr>
          <a:xfrm>
            <a:off x="4806627" y="3108446"/>
            <a:ext cx="2882900" cy="2235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Clothing</a:t>
            </a:r>
            <a:endParaRPr lang="en-US" dirty="0"/>
          </a:p>
        </p:txBody>
      </p:sp>
      <p:sp>
        <p:nvSpPr>
          <p:cNvPr id="3" name="Content Placeholder 2"/>
          <p:cNvSpPr>
            <a:spLocks noGrp="1"/>
          </p:cNvSpPr>
          <p:nvPr>
            <p:ph idx="1"/>
          </p:nvPr>
        </p:nvSpPr>
        <p:spPr/>
        <p:txBody>
          <a:bodyPr/>
          <a:lstStyle/>
          <a:p>
            <a:r>
              <a:rPr lang="en-US" dirty="0" smtClean="0"/>
              <a:t>Indians mostly wore cotton saris (clothing)</a:t>
            </a:r>
          </a:p>
          <a:p>
            <a:r>
              <a:rPr lang="en-US" dirty="0" smtClean="0"/>
              <a:t>The rich sometimes wore silk saris</a:t>
            </a:r>
          </a:p>
          <a:p>
            <a:r>
              <a:rPr lang="en-US" dirty="0" smtClean="0"/>
              <a:t>Most saris are five to six feet long</a:t>
            </a:r>
          </a:p>
          <a:p>
            <a:r>
              <a:rPr lang="en-US" dirty="0" smtClean="0"/>
              <a:t>Young women wore colorful saris while older women, mourners, and widows wore white saris</a:t>
            </a:r>
            <a:endParaRPr lang="en-US" dirty="0"/>
          </a:p>
        </p:txBody>
      </p:sp>
      <p:pic>
        <p:nvPicPr>
          <p:cNvPr id="4" name="Picture 3"/>
          <p:cNvPicPr>
            <a:picLocks noChangeAspect="1"/>
          </p:cNvPicPr>
          <p:nvPr/>
        </p:nvPicPr>
        <p:blipFill>
          <a:blip r:embed="rId2"/>
          <a:stretch>
            <a:fillRect/>
          </a:stretch>
        </p:blipFill>
        <p:spPr>
          <a:xfrm>
            <a:off x="2421539" y="4603722"/>
            <a:ext cx="2504053" cy="188985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Economy</a:t>
            </a:r>
            <a:endParaRPr lang="en-US" dirty="0"/>
          </a:p>
        </p:txBody>
      </p:sp>
      <p:sp>
        <p:nvSpPr>
          <p:cNvPr id="3" name="Content Placeholder 2"/>
          <p:cNvSpPr>
            <a:spLocks noGrp="1"/>
          </p:cNvSpPr>
          <p:nvPr>
            <p:ph idx="1"/>
          </p:nvPr>
        </p:nvSpPr>
        <p:spPr/>
        <p:txBody>
          <a:bodyPr/>
          <a:lstStyle/>
          <a:p>
            <a:r>
              <a:rPr lang="en-US" dirty="0" smtClean="0"/>
              <a:t>Indians traded: cotton, gold, silk, and pottery</a:t>
            </a:r>
          </a:p>
          <a:p>
            <a:r>
              <a:rPr lang="en-US" dirty="0" smtClean="0"/>
              <a:t>They traded goods on donkeys and camels </a:t>
            </a:r>
          </a:p>
          <a:p>
            <a:r>
              <a:rPr lang="en-US" dirty="0" smtClean="0"/>
              <a:t>The goods were not always safe and the donkeys and camels could not hold much</a:t>
            </a:r>
          </a:p>
          <a:p>
            <a:r>
              <a:rPr lang="en-US" dirty="0" smtClean="0"/>
              <a:t>After a while they decided to use ships because it was safer and easier</a:t>
            </a:r>
          </a:p>
          <a:p>
            <a:endParaRPr lang="en-US" dirty="0" smtClean="0"/>
          </a:p>
        </p:txBody>
      </p:sp>
      <p:pic>
        <p:nvPicPr>
          <p:cNvPr id="4" name="Picture 3"/>
          <p:cNvPicPr>
            <a:picLocks noChangeAspect="1"/>
          </p:cNvPicPr>
          <p:nvPr/>
        </p:nvPicPr>
        <p:blipFill>
          <a:blip r:embed="rId2"/>
          <a:stretch>
            <a:fillRect/>
          </a:stretch>
        </p:blipFill>
        <p:spPr>
          <a:xfrm>
            <a:off x="6049594" y="4976677"/>
            <a:ext cx="1248961" cy="114948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Games </a:t>
            </a:r>
            <a:endParaRPr lang="en-US" dirty="0"/>
          </a:p>
        </p:txBody>
      </p:sp>
      <p:sp>
        <p:nvSpPr>
          <p:cNvPr id="3" name="Content Placeholder 2"/>
          <p:cNvSpPr>
            <a:spLocks noGrp="1"/>
          </p:cNvSpPr>
          <p:nvPr>
            <p:ph idx="1"/>
          </p:nvPr>
        </p:nvSpPr>
        <p:spPr/>
        <p:txBody>
          <a:bodyPr/>
          <a:lstStyle/>
          <a:p>
            <a:r>
              <a:rPr lang="en-US" dirty="0" smtClean="0"/>
              <a:t>Indians threw the knucklebones of sheep and pigs to tell the future</a:t>
            </a:r>
          </a:p>
          <a:p>
            <a:r>
              <a:rPr lang="en-US" dirty="0" smtClean="0"/>
              <a:t>Later, they turned square knucklebones into dice by carving holes into the knucklebones to make the dots</a:t>
            </a:r>
          </a:p>
          <a:p>
            <a:r>
              <a:rPr lang="en-US" dirty="0" smtClean="0"/>
              <a:t>They also played jacks, chutes &amp; ladders, and chess</a:t>
            </a:r>
          </a:p>
          <a:p>
            <a:r>
              <a:rPr lang="en-US" dirty="0" smtClean="0"/>
              <a:t>Boat races, camel races, and wrestling were also played</a:t>
            </a:r>
          </a:p>
          <a:p>
            <a:pPr>
              <a:buNone/>
            </a:pPr>
            <a:endParaRPr lang="en-US" dirty="0" smtClean="0"/>
          </a:p>
          <a:p>
            <a:endParaRPr lang="en-US" dirty="0" smtClean="0"/>
          </a:p>
        </p:txBody>
      </p:sp>
      <p:pic>
        <p:nvPicPr>
          <p:cNvPr id="4" name="Picture 3"/>
          <p:cNvPicPr>
            <a:picLocks noChangeAspect="1"/>
          </p:cNvPicPr>
          <p:nvPr/>
        </p:nvPicPr>
        <p:blipFill>
          <a:blip r:embed="rId2"/>
          <a:stretch>
            <a:fillRect/>
          </a:stretch>
        </p:blipFill>
        <p:spPr>
          <a:xfrm>
            <a:off x="650561" y="2286000"/>
            <a:ext cx="1635439" cy="2134978"/>
          </a:xfrm>
          <a:prstGeom prst="rect">
            <a:avLst/>
          </a:prstGeom>
        </p:spPr>
      </p:pic>
      <p:pic>
        <p:nvPicPr>
          <p:cNvPr id="6" name="Picture 5"/>
          <p:cNvPicPr>
            <a:picLocks noChangeAspect="1"/>
          </p:cNvPicPr>
          <p:nvPr/>
        </p:nvPicPr>
        <p:blipFill>
          <a:blip r:embed="rId3"/>
          <a:stretch>
            <a:fillRect/>
          </a:stretch>
        </p:blipFill>
        <p:spPr>
          <a:xfrm>
            <a:off x="745854" y="4650339"/>
            <a:ext cx="1540146" cy="165245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Slavery</a:t>
            </a:r>
            <a:endParaRPr lang="en-US" dirty="0"/>
          </a:p>
        </p:txBody>
      </p:sp>
      <p:sp>
        <p:nvSpPr>
          <p:cNvPr id="3" name="Content Placeholder 2"/>
          <p:cNvSpPr>
            <a:spLocks noGrp="1"/>
          </p:cNvSpPr>
          <p:nvPr>
            <p:ph idx="1"/>
          </p:nvPr>
        </p:nvSpPr>
        <p:spPr/>
        <p:txBody>
          <a:bodyPr/>
          <a:lstStyle/>
          <a:p>
            <a:r>
              <a:rPr lang="en-US" dirty="0" smtClean="0"/>
              <a:t>Indians started with few slaves but over time India got more and more slaves</a:t>
            </a:r>
          </a:p>
          <a:p>
            <a:r>
              <a:rPr lang="en-US" dirty="0" smtClean="0"/>
              <a:t>The slaves were mostly house slaves</a:t>
            </a:r>
          </a:p>
          <a:p>
            <a:r>
              <a:rPr lang="en-US" dirty="0" smtClean="0"/>
              <a:t>Some of the slaves were children</a:t>
            </a:r>
          </a:p>
          <a:p>
            <a:r>
              <a:rPr lang="en-US" dirty="0" smtClean="0"/>
              <a:t>People took children from their parents and killed them</a:t>
            </a:r>
          </a:p>
          <a:p>
            <a:r>
              <a:rPr lang="en-US" dirty="0" smtClean="0"/>
              <a:t>People became slaves if they did not pay off a loan</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and Literature</a:t>
            </a:r>
            <a:endParaRPr lang="en-US" dirty="0"/>
          </a:p>
        </p:txBody>
      </p:sp>
      <p:sp>
        <p:nvSpPr>
          <p:cNvPr id="3" name="Content Placeholder 2"/>
          <p:cNvSpPr>
            <a:spLocks noGrp="1"/>
          </p:cNvSpPr>
          <p:nvPr>
            <p:ph idx="1"/>
          </p:nvPr>
        </p:nvSpPr>
        <p:spPr>
          <a:xfrm>
            <a:off x="2286001" y="2286000"/>
            <a:ext cx="6197600" cy="3840163"/>
          </a:xfrm>
        </p:spPr>
        <p:txBody>
          <a:bodyPr/>
          <a:lstStyle/>
          <a:p>
            <a:r>
              <a:rPr lang="en-US" dirty="0" smtClean="0"/>
              <a:t>The earliest known writing systems came from India</a:t>
            </a:r>
          </a:p>
          <a:p>
            <a:r>
              <a:rPr lang="en-US" dirty="0" smtClean="0"/>
              <a:t>People used the </a:t>
            </a:r>
            <a:r>
              <a:rPr lang="en-US" dirty="0" err="1" smtClean="0"/>
              <a:t>Harappan</a:t>
            </a:r>
            <a:r>
              <a:rPr lang="en-US" dirty="0" smtClean="0"/>
              <a:t> writing system to mark their property</a:t>
            </a:r>
          </a:p>
          <a:p>
            <a:r>
              <a:rPr lang="en-US" dirty="0" smtClean="0"/>
              <a:t>But unfortunately we can’t read it</a:t>
            </a:r>
          </a:p>
          <a:p>
            <a:r>
              <a:rPr lang="en-US" dirty="0" smtClean="0"/>
              <a:t>The </a:t>
            </a:r>
            <a:r>
              <a:rPr lang="en-US" dirty="0" err="1" smtClean="0"/>
              <a:t>Harappan</a:t>
            </a:r>
            <a:r>
              <a:rPr lang="en-US" dirty="0" smtClean="0"/>
              <a:t> writing system was forgotten</a:t>
            </a:r>
          </a:p>
          <a:p>
            <a:r>
              <a:rPr lang="en-US" dirty="0" smtClean="0"/>
              <a:t>Around 500 BC people started to write again after seeing the Persians write</a:t>
            </a:r>
          </a:p>
        </p:txBody>
      </p:sp>
      <p:pic>
        <p:nvPicPr>
          <p:cNvPr id="4" name="Picture 3"/>
          <p:cNvPicPr>
            <a:picLocks noChangeAspect="1"/>
          </p:cNvPicPr>
          <p:nvPr/>
        </p:nvPicPr>
        <p:blipFill>
          <a:blip r:embed="rId2"/>
          <a:stretch>
            <a:fillRect/>
          </a:stretch>
        </p:blipFill>
        <p:spPr>
          <a:xfrm>
            <a:off x="813847" y="4915955"/>
            <a:ext cx="1472154" cy="141356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Animals</a:t>
            </a:r>
            <a:endParaRPr lang="en-US" dirty="0"/>
          </a:p>
        </p:txBody>
      </p:sp>
      <p:sp>
        <p:nvSpPr>
          <p:cNvPr id="3" name="Content Placeholder 2"/>
          <p:cNvSpPr>
            <a:spLocks noGrp="1"/>
          </p:cNvSpPr>
          <p:nvPr>
            <p:ph idx="1"/>
          </p:nvPr>
        </p:nvSpPr>
        <p:spPr/>
        <p:txBody>
          <a:bodyPr/>
          <a:lstStyle/>
          <a:p>
            <a:r>
              <a:rPr lang="en-US" dirty="0" smtClean="0"/>
              <a:t>The most important animal was cattle</a:t>
            </a:r>
          </a:p>
          <a:p>
            <a:r>
              <a:rPr lang="en-US" dirty="0" smtClean="0"/>
              <a:t>Chickens reached India from Thailand or China</a:t>
            </a:r>
          </a:p>
          <a:p>
            <a:r>
              <a:rPr lang="en-US" dirty="0" smtClean="0"/>
              <a:t>Cows made yogurt</a:t>
            </a:r>
          </a:p>
          <a:p>
            <a:r>
              <a:rPr lang="en-US" dirty="0" smtClean="0"/>
              <a:t>Tigers, monkeys, and big snakes lived in the forests</a:t>
            </a:r>
          </a:p>
          <a:p>
            <a:r>
              <a:rPr lang="en-US" dirty="0" smtClean="0"/>
              <a:t>Camels and elephants were also import</a:t>
            </a:r>
          </a:p>
          <a:p>
            <a:pPr>
              <a:buNone/>
            </a:pPr>
            <a:r>
              <a:rPr lang="en-US" dirty="0" smtClean="0"/>
              <a:t> </a:t>
            </a:r>
            <a:endParaRPr lang="en-US" dirty="0"/>
          </a:p>
        </p:txBody>
      </p:sp>
    </p:spTree>
  </p:cSld>
  <p:clrMapOvr>
    <a:masterClrMapping/>
  </p:clrMapOvr>
</p:sld>
</file>

<file path=ppt/theme/theme1.xml><?xml version="1.0" encoding="utf-8"?>
<a:theme xmlns:a="http://schemas.openxmlformats.org/drawingml/2006/main" name="Codex">
  <a:themeElements>
    <a:clrScheme name="Codex">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Codex">
      <a:majorFont>
        <a:latin typeface="Calisto MT"/>
        <a:ea typeface=""/>
        <a:cs typeface=""/>
        <a:font script="Jpan" typeface="ＭＳ 明朝"/>
      </a:majorFont>
      <a:minorFont>
        <a:latin typeface="Calisto MT"/>
        <a:ea typeface=""/>
        <a:cs typeface=""/>
        <a:font script="Jpan" typeface="ＭＳ 明朝"/>
      </a:minorFont>
    </a:fontScheme>
    <a:fmtScheme name="Codex">
      <a:fillStyleLst>
        <a:solidFill>
          <a:schemeClr val="phClr"/>
        </a:solidFill>
        <a:gradFill rotWithShape="1">
          <a:gsLst>
            <a:gs pos="0">
              <a:schemeClr val="phClr">
                <a:tint val="100000"/>
                <a:shade val="60000"/>
                <a:satMod val="135000"/>
              </a:schemeClr>
            </a:gs>
            <a:gs pos="100000">
              <a:schemeClr val="phClr">
                <a:tint val="100000"/>
                <a:shade val="94000"/>
                <a:satMod val="135000"/>
              </a:schemeClr>
            </a:gs>
          </a:gsLst>
          <a:lin ang="16200000" scaled="1"/>
        </a:gradFill>
        <a:gradFill rotWithShape="1">
          <a:gsLst>
            <a:gs pos="0">
              <a:schemeClr val="phClr">
                <a:shade val="51000"/>
                <a:alpha val="90000"/>
                <a:satMod val="115000"/>
              </a:schemeClr>
            </a:gs>
            <a:gs pos="100000">
              <a:schemeClr val="phClr">
                <a:shade val="94000"/>
                <a:alpha val="90000"/>
                <a:satMod val="135000"/>
              </a:schemeClr>
            </a:gs>
          </a:gsLst>
          <a:lin ang="5400000" scaled="1"/>
        </a:gradFill>
      </a:fillStyleLst>
      <a:lnStyleLst>
        <a:ln w="15875" cap="flat" cmpd="sng" algn="ctr">
          <a:solidFill>
            <a:schemeClr val="phClr">
              <a:shade val="95000"/>
              <a:satMod val="105000"/>
            </a:schemeClr>
          </a:solidFill>
          <a:prstDash val="solid"/>
        </a:ln>
        <a:ln w="34925"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effectStyle>
        <a:effectStyle>
          <a:effectLst>
            <a:outerShdw blurRad="50800" dist="12700" dir="5400000" rotWithShape="0">
              <a:srgbClr val="525252">
                <a:alpha val="85000"/>
              </a:srgbClr>
            </a:outerShdw>
          </a:effectLst>
          <a:scene3d>
            <a:camera prst="orthographicFront">
              <a:rot lat="0" lon="0" rev="0"/>
            </a:camera>
            <a:lightRig rig="sunrise" dir="t">
              <a:rot lat="0" lon="0" rev="6000000"/>
            </a:lightRig>
          </a:scene3d>
          <a:sp3d prstMaterial="matte">
            <a:bevelT w="50800" h="4445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Codex.thmx</Template>
  <TotalTime>163</TotalTime>
  <Words>604</Words>
  <Application>Microsoft Macintosh PowerPoint</Application>
  <PresentationFormat>On-screen Show (4:3)</PresentationFormat>
  <Paragraphs>78</Paragraphs>
  <Slides>16</Slides>
  <Notes>0</Notes>
  <HiddenSlides>0</HiddenSlides>
  <MMClips>0</MMClips>
  <ScaleCrop>false</ScaleCrop>
  <HeadingPairs>
    <vt:vector size="4" baseType="variant">
      <vt:variant>
        <vt:lpstr>Design Template</vt:lpstr>
      </vt:variant>
      <vt:variant>
        <vt:i4>1</vt:i4>
      </vt:variant>
      <vt:variant>
        <vt:lpstr>Slide Titles</vt:lpstr>
      </vt:variant>
      <vt:variant>
        <vt:i4>16</vt:i4>
      </vt:variant>
    </vt:vector>
  </HeadingPairs>
  <TitlesOfParts>
    <vt:vector size="17" baseType="lpstr">
      <vt:lpstr>Codex</vt:lpstr>
      <vt:lpstr>Ancient India</vt:lpstr>
      <vt:lpstr>Shelter</vt:lpstr>
      <vt:lpstr>Food</vt:lpstr>
      <vt:lpstr>Clothing</vt:lpstr>
      <vt:lpstr>Economy</vt:lpstr>
      <vt:lpstr>Games </vt:lpstr>
      <vt:lpstr>Slavery</vt:lpstr>
      <vt:lpstr>Language and Literature</vt:lpstr>
      <vt:lpstr>Animals</vt:lpstr>
      <vt:lpstr>Here are some of the animals in India </vt:lpstr>
      <vt:lpstr>Indian Art</vt:lpstr>
      <vt:lpstr>Indian Medicine</vt:lpstr>
      <vt:lpstr>Guptan History</vt:lpstr>
      <vt:lpstr>Indian Environment</vt:lpstr>
      <vt:lpstr>Religion</vt:lpstr>
      <vt:lpstr>THANK YOU FOR LEARNING ABOUT INDIA WITH US!!!!!!!</vt:lpstr>
    </vt:vector>
  </TitlesOfParts>
  <Company>HCPSS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India</dc:title>
  <dc:creator>Howard County Administrator</dc:creator>
  <cp:lastModifiedBy>Howard County Administrator</cp:lastModifiedBy>
  <cp:revision>8</cp:revision>
  <dcterms:created xsi:type="dcterms:W3CDTF">2011-11-01T17:05:46Z</dcterms:created>
  <dcterms:modified xsi:type="dcterms:W3CDTF">2011-11-01T17:44:00Z</dcterms:modified>
</cp:coreProperties>
</file>