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Default Extension="pdf" ContentType="application/pdf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B85-D706-1B42-83D4-2367B90CA4B9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ADC9-34D7-464E-9DFE-EDB93EAC1B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B85-D706-1B42-83D4-2367B90CA4B9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ADC9-34D7-464E-9DFE-EDB93EAC1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B85-D706-1B42-83D4-2367B90CA4B9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ADC9-34D7-464E-9DFE-EDB93EAC1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B85-D706-1B42-83D4-2367B90CA4B9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ADC9-34D7-464E-9DFE-EDB93EAC1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B85-D706-1B42-83D4-2367B90CA4B9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D61ADC9-34D7-464E-9DFE-EDB93EAC1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B85-D706-1B42-83D4-2367B90CA4B9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ADC9-34D7-464E-9DFE-EDB93EAC1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B85-D706-1B42-83D4-2367B90CA4B9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ADC9-34D7-464E-9DFE-EDB93EAC1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B85-D706-1B42-83D4-2367B90CA4B9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ADC9-34D7-464E-9DFE-EDB93EAC1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B85-D706-1B42-83D4-2367B90CA4B9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ADC9-34D7-464E-9DFE-EDB93EAC1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B85-D706-1B42-83D4-2367B90CA4B9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ADC9-34D7-464E-9DFE-EDB93EAC1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B85-D706-1B42-83D4-2367B90CA4B9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ADC9-34D7-464E-9DFE-EDB93EAC1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079B85-D706-1B42-83D4-2367B90CA4B9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61ADC9-34D7-464E-9DFE-EDB93EAC1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df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Vikings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Kheira</a:t>
            </a:r>
            <a:r>
              <a:rPr lang="en-US" dirty="0" smtClean="0">
                <a:solidFill>
                  <a:schemeClr val="bg1"/>
                </a:solidFill>
              </a:rPr>
              <a:t> Tuck &amp; Karl </a:t>
            </a:r>
            <a:r>
              <a:rPr lang="en-US" dirty="0" err="1">
                <a:solidFill>
                  <a:schemeClr val="bg1"/>
                </a:solidFill>
              </a:rPr>
              <a:t>M</a:t>
            </a:r>
            <a:r>
              <a:rPr lang="en-US" dirty="0" err="1" smtClean="0">
                <a:solidFill>
                  <a:schemeClr val="bg1"/>
                </a:solidFill>
              </a:rPr>
              <a:t>alicdem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Viking’s shelter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008313" cy="4602163"/>
          </a:xfrm>
        </p:spPr>
        <p:txBody>
          <a:bodyPr/>
          <a:lstStyle/>
          <a:p>
            <a:r>
              <a:rPr lang="en-US" sz="1800" dirty="0" smtClean="0">
                <a:solidFill>
                  <a:srgbClr val="000000"/>
                </a:solidFill>
              </a:rPr>
              <a:t>The houses were made of: 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*wood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*stone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*block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*turf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*wattle                                                                                                                                                   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5877" b="-35877"/>
          <a:stretch>
            <a:fillRect/>
          </a:stretch>
        </p:blipFill>
        <p:spPr/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Viking’s Food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Vikings ate: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*oats                   *butter bread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*barley                *butter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*wheat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*</a:t>
            </a:r>
            <a:r>
              <a:rPr lang="en-US" sz="1800" dirty="0" smtClean="0">
                <a:solidFill>
                  <a:srgbClr val="000000"/>
                </a:solidFill>
              </a:rPr>
              <a:t>cabbage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*onions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*beans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*flour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*</a:t>
            </a:r>
            <a:r>
              <a:rPr lang="en-US" sz="1800" dirty="0" smtClean="0">
                <a:solidFill>
                  <a:srgbClr val="000000"/>
                </a:solidFill>
              </a:rPr>
              <a:t>porridge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*meat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*berries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*nuts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*fish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*milk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*cheese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40892" b="-40892"/>
          <a:stretch>
            <a:fillRect/>
          </a:stretch>
        </p:blipFill>
        <p:spPr/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Viking’s Clothes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000000"/>
                </a:solidFill>
              </a:rPr>
              <a:t>Men wore: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*tunics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*</a:t>
            </a:r>
            <a:r>
              <a:rPr lang="en-US" sz="1600" dirty="0" smtClean="0">
                <a:solidFill>
                  <a:srgbClr val="000000"/>
                </a:solidFill>
              </a:rPr>
              <a:t>trousers</a:t>
            </a: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Women wore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*</a:t>
            </a:r>
            <a:r>
              <a:rPr lang="en-US" sz="1600" dirty="0" smtClean="0">
                <a:solidFill>
                  <a:srgbClr val="000000"/>
                </a:solidFill>
              </a:rPr>
              <a:t>dresses</a:t>
            </a: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The clothes were made out of </a:t>
            </a:r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w</a:t>
            </a:r>
            <a:r>
              <a:rPr lang="en-US" sz="1600" dirty="0" smtClean="0">
                <a:solidFill>
                  <a:srgbClr val="000000"/>
                </a:solidFill>
              </a:rPr>
              <a:t>ool, animal </a:t>
            </a:r>
            <a:r>
              <a:rPr lang="en-US" sz="1600" dirty="0" smtClean="0">
                <a:solidFill>
                  <a:srgbClr val="000000"/>
                </a:solidFill>
              </a:rPr>
              <a:t>skin and linen. 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5295" b="-5295"/>
          <a:stretch>
            <a:fillRect/>
          </a:stretch>
        </p:blipFill>
        <p:spPr/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Viking Economy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They traded: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*fur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*wool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*shoes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*gold coins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*silver coins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*silk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472" y="273050"/>
            <a:ext cx="5050328" cy="585311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Lives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They collected: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*</a:t>
            </a:r>
            <a:r>
              <a:rPr lang="en-US" sz="1800" dirty="0" smtClean="0">
                <a:solidFill>
                  <a:srgbClr val="000000"/>
                </a:solidFill>
              </a:rPr>
              <a:t>wood</a:t>
            </a:r>
          </a:p>
          <a:p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1800" dirty="0" smtClean="0">
                <a:solidFill>
                  <a:srgbClr val="000000"/>
                </a:solidFill>
              </a:rPr>
              <a:t>They made: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*clothes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*weapons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*houses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*bread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*boats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673" r="-1673"/>
              <a:stretch>
                <a:fillRect/>
              </a:stretch>
            </p:blipFill>
          </mc:Choice>
          <mc:Fallback>
            <p:blipFill>
              <a:blip r:embed="rId3"/>
              <a:srcRect l="-1673" r="-1673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They had many gods like: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*Thor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*Odin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*Freya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50" y="295359"/>
            <a:ext cx="5111750" cy="602759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87</TotalTime>
  <Words>140</Words>
  <Application>Microsoft Macintosh PowerPoint</Application>
  <PresentationFormat>On-screen Show (4:3)</PresentationFormat>
  <Paragraphs>58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Apex</vt:lpstr>
      <vt:lpstr>Vikings</vt:lpstr>
      <vt:lpstr>Viking’s shelter</vt:lpstr>
      <vt:lpstr>Viking’s Food</vt:lpstr>
      <vt:lpstr>Viking’s Clothes</vt:lpstr>
      <vt:lpstr>Viking Economy</vt:lpstr>
      <vt:lpstr>Daily Lives</vt:lpstr>
      <vt:lpstr>Beliefs</vt:lpstr>
    </vt:vector>
  </TitlesOfParts>
  <Company>HCPSS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Vikings</dc:title>
  <dc:creator>Howard County Administrator</dc:creator>
  <cp:lastModifiedBy>Amy Pagels</cp:lastModifiedBy>
  <cp:revision>4</cp:revision>
  <dcterms:created xsi:type="dcterms:W3CDTF">2012-01-13T17:31:16Z</dcterms:created>
  <dcterms:modified xsi:type="dcterms:W3CDTF">2012-01-13T17:34:39Z</dcterms:modified>
</cp:coreProperties>
</file>