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4BDE6-6A15-7149-B3DA-180D9BEA5C32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748A89-65B9-5647-932A-96E93A6285B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Viking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Joshua </a:t>
            </a:r>
            <a:r>
              <a:rPr lang="en-US" dirty="0" err="1" smtClean="0"/>
              <a:t>Turiczek</a:t>
            </a:r>
            <a:r>
              <a:rPr lang="en-US" dirty="0" smtClean="0"/>
              <a:t>  and Ethan </a:t>
            </a:r>
            <a:r>
              <a:rPr lang="en-US" dirty="0" err="1" smtClean="0"/>
              <a:t>Shulgold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2480"/>
            <a:ext cx="8229600" cy="55321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Viking Shelter</a:t>
            </a:r>
          </a:p>
          <a:p>
            <a:pPr>
              <a:buNone/>
            </a:pP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Vikings lived in Longhouses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Longhouses usually had one large room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walls were made of wood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roof was covered with turf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eat porridge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eat meat and fish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ate soup and different kinds of breads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Vikings clothing 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wore wool and linen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</a:t>
            </a:r>
            <a:r>
              <a:rPr lang="en-US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traded wool, silk, and spices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31</TotalTime>
  <Words>68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Viking Civilizations</vt:lpstr>
      <vt:lpstr>Slide 2</vt:lpstr>
      <vt:lpstr>Viking Food</vt:lpstr>
      <vt:lpstr> Vikings clothing and Economy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 Civilizations</dc:title>
  <dc:creator>Howard County Administrator</dc:creator>
  <cp:lastModifiedBy>Howard County Administrator</cp:lastModifiedBy>
  <cp:revision>2</cp:revision>
  <dcterms:created xsi:type="dcterms:W3CDTF">2011-10-20T17:16:44Z</dcterms:created>
  <dcterms:modified xsi:type="dcterms:W3CDTF">2011-10-20T17:48:06Z</dcterms:modified>
</cp:coreProperties>
</file>